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-22532" y="2127254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Of Québec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Open Port Day 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Events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31" y="5597036"/>
            <a:ext cx="2598628" cy="88551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7241" y="2127252"/>
            <a:ext cx="3153832" cy="473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4</cp:revision>
  <dcterms:created xsi:type="dcterms:W3CDTF">2014-12-01T22:27:14Z</dcterms:created>
  <dcterms:modified xsi:type="dcterms:W3CDTF">2015-06-02T14:46:20Z</dcterms:modified>
</cp:coreProperties>
</file>